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A9B9-1EA7-7DAA-2E79-14481F58E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80122-D329-04EE-8156-7E8D0A1FE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D1B93-2C54-862E-33FA-B3FA2B2B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00E-E394-49E2-998D-392E4F01A01E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30EF4-0D76-76C3-6F46-07A7B0AE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CCB3D-BF6F-3814-8AE4-222F8FBE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1183-84EC-4151-BDE0-884581F4E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7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2A32-D076-E102-ABDD-858E88F3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93682-0D8F-0B01-9514-2B77E4E13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F70F1-30BF-524B-22D6-BC205FE3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00E-E394-49E2-998D-392E4F01A01E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97E29-FBAB-3704-DD32-FBD92BB1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5E191-34AB-BA1C-1D66-EE33DD38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1183-84EC-4151-BDE0-884581F4E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33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00A12-1682-7870-8495-DC0DE5669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99412-46F3-693E-733B-27F3A4DCE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1B9A3-029A-563C-CB1D-37D98532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00E-E394-49E2-998D-392E4F01A01E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712D7-21FD-D82D-1E47-223F2670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BE799-37D1-42E1-68D5-FE678BBA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1183-84EC-4151-BDE0-884581F4E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48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2DFE-3AE4-FEB0-186E-9B056750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8B91A-B3F0-622E-B969-B27E93BF3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3FE44-215D-ACF8-E6B0-7ADC5815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00E-E394-49E2-998D-392E4F01A01E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5A0C5-1825-5F00-D4D8-476C0209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89A2C-562C-94AA-4577-24B3A747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1183-84EC-4151-BDE0-884581F4E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5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2F99-9565-CFAD-14AF-3AEE5719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3F7D1-D93F-E03B-0982-ED15C5DC8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A4AEA-B825-C6E7-FA8C-4F632F52D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00E-E394-49E2-998D-392E4F01A01E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9A7BB-2512-662B-ACD8-08063AFF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130F4-E94F-A3F5-6DD7-783942AA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1183-84EC-4151-BDE0-884581F4E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7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6463-F5D1-1DFC-95F6-F07E3E1B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B0A54-8ABD-A20D-C928-8DD93D7AA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3ACDB-D8F1-1245-A855-B7C80283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0A07F-319A-907A-0ACF-6FC97741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00E-E394-49E2-998D-392E4F01A01E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8E61D-F827-D851-35BF-784FA94C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E06B9-B22A-1634-F772-2F413D5A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1183-84EC-4151-BDE0-884581F4E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6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A52F-1CEB-86E9-4128-DD852E9B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7C370-0CA0-01F0-54AF-9B45D9FC0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12C50-2418-9FAE-7F1E-21B35550B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3D15A-C759-57E5-2DDC-4AA86DD02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37BA8-B79C-D121-5126-25C0BF602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911AC0-C674-772A-C628-FD12F97F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00E-E394-49E2-998D-392E4F01A01E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66E7B-064C-740D-5806-F4DDB242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CCF39-D089-6309-0591-42AFC97F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1183-84EC-4151-BDE0-884581F4E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2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E28A-36BD-A158-02B5-F752321D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1198A-8C4E-5F96-A27B-ACB2516A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00E-E394-49E2-998D-392E4F01A01E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B620F-E731-D5BC-63CE-99596E2C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A014F-76D0-5F04-A3EE-EE50E1E4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1183-84EC-4151-BDE0-884581F4E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2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675DA-582D-B87E-8106-E41627A6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00E-E394-49E2-998D-392E4F01A01E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8D8A4-FBF8-22FA-E5F7-392F101B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0C787-CBCC-B42E-6DF6-C10D5817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1183-84EC-4151-BDE0-884581F4E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2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1C3E-833C-874D-2F3D-B647AA7C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40F8E-77A3-A9C5-EE81-6478D29B5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88DC7-DEF3-E9AE-6FE1-D1ED4514A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C25F-6AF6-AF0F-6316-CFA3A19A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00E-E394-49E2-998D-392E4F01A01E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97744-E272-BBC2-C640-650C587D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BC595-BB40-25CA-E0B3-B9913088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1183-84EC-4151-BDE0-884581F4E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7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C9D4-F75E-E132-AA2E-C66F3C68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D660E-8B84-40E3-D9F3-1124F6138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D9235-B512-E3A4-1CEA-E90B8F191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3CEF0-99F9-433F-A34A-A2B86E72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00E-E394-49E2-998D-392E4F01A01E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38FB9-9E96-2859-3DFB-178BE7BE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22A28-BCD5-E175-3045-573E636C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1183-84EC-4151-BDE0-884581F4E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1BCECF-0FF7-B64A-5523-DDE4C261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59CC0-55DC-1F40-8772-47651EC2B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2D8F2-C0EC-1C98-C4D1-3604A12A2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E1F00E-E394-49E2-998D-392E4F01A01E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1B74A-22DD-FFFC-6390-543D5DCFC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75894-17BF-4527-0BAF-5BAF2929C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F31183-84EC-4151-BDE0-884581F4E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8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00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 Design</dc:creator>
  <cp:lastModifiedBy>Cath Design</cp:lastModifiedBy>
  <cp:revision>2</cp:revision>
  <dcterms:created xsi:type="dcterms:W3CDTF">2026-06-05T15:02:26Z</dcterms:created>
  <dcterms:modified xsi:type="dcterms:W3CDTF">2026-06-25T07:23:05Z</dcterms:modified>
</cp:coreProperties>
</file>